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0B96-0929-3F4D-B0E3-33185C224571}" type="datetimeFigureOut">
              <a:rPr lang="en-US" smtClean="0"/>
              <a:t>1/5/10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AF46F-0C94-F345-A868-1324D5F63C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1" Type="http://schemas.openxmlformats.org/officeDocument/2006/relationships/video" Target="file://localhost/Users/secheverry/Desktop/KENDRA/Honda%20Ad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onda Ad.mp4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4200" y="2339181"/>
            <a:ext cx="5435600" cy="304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The University of Tampa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SANTIAGO ECHEVERRY</dc:creator>
  <cp:lastModifiedBy>SANTIAGO ECHEVERRY</cp:lastModifiedBy>
  <cp:revision>2</cp:revision>
  <dcterms:created xsi:type="dcterms:W3CDTF">2010-01-05T22:17:04Z</dcterms:created>
  <dcterms:modified xsi:type="dcterms:W3CDTF">2010-01-05T22:17:52Z</dcterms:modified>
</cp:coreProperties>
</file>